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there is no object in this grid, pc=0, and all the other entries are “don’t care”, denoted as “?”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have 2 anchor boxes for each grid cell. Then we can detect at most two objects for each grid cell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First 8 rows of the y label belong to anchor box 1 and the remaining 8 belong to anchor box 2. The y vector has 16 entries, and the output has dimension 3x3x2x(5+3) =3x3x16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2x8=16)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pPr algn="l"/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The objects are assigned to the anchor boxes based on the similarity of the </a:t>
                </a:r>
                <a:r>
                  <a:rPr lang="en-US" b="0" i="0" dirty="0" err="1">
                    <a:solidFill>
                      <a:srgbClr val="222222"/>
                    </a:solidFill>
                    <a:effectLst/>
                  </a:rPr>
                  <a:t>Bboxes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and the anchor box shape, e.g., the person is assigned to anchor box 1 and the car is assigned to anchor box 2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</a:t>
                </a:r>
                <a:r>
                  <a:rPr lang="en-US" dirty="0">
                    <a:solidFill>
                      <a:srgbClr val="222222"/>
                    </a:solidFill>
                  </a:rPr>
                  <a:t>we </a:t>
                </a:r>
                <a:r>
                  <a:rPr lang="en-US">
                    <a:solidFill>
                      <a:srgbClr val="222222"/>
                    </a:solidFill>
                  </a:rPr>
                  <a:t>use 3x3 </a:t>
                </a:r>
                <a:r>
                  <a:rPr lang="en-US" dirty="0">
                    <a:solidFill>
                      <a:srgbClr val="222222"/>
                    </a:solidFill>
                  </a:rPr>
                  <a:t>grid,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2 anchor boxes per grid and the number of classes is 4, then the output has </a:t>
                </a:r>
                <a:r>
                  <a:rPr lang="en-US" dirty="0">
                    <a:solidFill>
                      <a:srgbClr val="222222"/>
                    </a:solidFill>
                  </a:rPr>
                  <a:t>dimension 3x3x2x(5+4)=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3x3x18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2x9=18)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</a:t>
                </a:r>
                <a:r>
                  <a:rPr lang="en-US" dirty="0">
                    <a:solidFill>
                      <a:srgbClr val="222222"/>
                    </a:solidFill>
                  </a:rPr>
                  <a:t>use 4x4 grid,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5 anchor boxes per grid and the number of classes is 5, then the output has dimension 4x4x5</a:t>
                </a:r>
                <a:r>
                  <a:rPr lang="en-US" dirty="0">
                    <a:solidFill>
                      <a:srgbClr val="222222"/>
                    </a:solidFill>
                  </a:rPr>
                  <a:t>x(5+5)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=4x4x50 (for each of the 4x4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5x10=50)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  <a:blipFill>
                <a:blip r:embed="rId2"/>
                <a:stretch>
                  <a:fillRect l="-501" t="-3455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4023163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177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with pooling or </a:t>
            </a:r>
            <a:r>
              <a:rPr lang="en-US" dirty="0" err="1"/>
              <a:t>strided</a:t>
            </a:r>
            <a:r>
              <a:rPr lang="en-US" dirty="0"/>
              <a:t> convolution to reduce feature map size. It allows effective receptive field size to grow quickly in the feedforward direction, and also leads to more efficient computation </a:t>
            </a:r>
          </a:p>
          <a:p>
            <a:pPr lvl="1"/>
            <a:r>
              <a:rPr lang="en-US" dirty="0"/>
              <a:t>Upsampling with interpolation or transposed convolution to increase feature map size.</a:t>
            </a:r>
          </a:p>
          <a:p>
            <a:pPr lvl="2"/>
            <a:r>
              <a:rPr lang="en-US" altLang="zh-CN" dirty="0"/>
              <a:t>Methods: </a:t>
            </a:r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1"/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r>
              <a:rPr lang="en-US" dirty="0"/>
              <a:t> </a:t>
            </a:r>
            <a:r>
              <a:rPr lang="en-US"/>
              <a:t>produces the </a:t>
            </a:r>
            <a:r>
              <a:rPr lang="en-US" dirty="0"/>
              <a:t>same-size output as the original input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3" y="1341438"/>
            <a:ext cx="11303544" cy="5204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F7221-BD21-7963-25E1-91DFD5EDF1CF}"/>
              </a:ext>
            </a:extLst>
          </p:cNvPr>
          <p:cNvSpPr/>
          <p:nvPr/>
        </p:nvSpPr>
        <p:spPr>
          <a:xfrm>
            <a:off x="129309" y="6308436"/>
            <a:ext cx="218901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77B92-8348-02FC-F8ED-84A7F3746CC9}"/>
              </a:ext>
            </a:extLst>
          </p:cNvPr>
          <p:cNvSpPr/>
          <p:nvPr/>
        </p:nvSpPr>
        <p:spPr>
          <a:xfrm>
            <a:off x="990744" y="1236393"/>
            <a:ext cx="27776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8755</TotalTime>
  <Words>3735</Words>
  <Application>Microsoft Office PowerPoint</Application>
  <PresentationFormat>Widescreen</PresentationFormat>
  <Paragraphs>351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Lato</vt:lpstr>
      <vt:lpstr>Wingdings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965</cp:revision>
  <dcterms:created xsi:type="dcterms:W3CDTF">2020-05-28T21:34:29Z</dcterms:created>
  <dcterms:modified xsi:type="dcterms:W3CDTF">2024-01-12T15:33:37Z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